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56" r:id="rId4"/>
    <p:sldId id="261" r:id="rId5"/>
    <p:sldId id="257" r:id="rId6"/>
    <p:sldId id="271" r:id="rId7"/>
    <p:sldId id="258" r:id="rId8"/>
    <p:sldId id="259" r:id="rId9"/>
    <p:sldId id="262" r:id="rId10"/>
    <p:sldId id="266" r:id="rId11"/>
    <p:sldId id="272" r:id="rId12"/>
    <p:sldId id="270" r:id="rId13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F08A6A-79E1-4C1C-861B-1CB0B0B9E769}">
          <p14:sldIdLst>
            <p14:sldId id="265"/>
            <p14:sldId id="267"/>
            <p14:sldId id="256"/>
            <p14:sldId id="261"/>
            <p14:sldId id="257"/>
            <p14:sldId id="271"/>
            <p14:sldId id="258"/>
            <p14:sldId id="259"/>
            <p14:sldId id="262"/>
            <p14:sldId id="266"/>
            <p14:sldId id="272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6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12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73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5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8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1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80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6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6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4A98E-ACD6-4A6D-9E70-EB66BE0DE5AB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C788-7688-4813-9DE9-B5589531D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3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200">
                <a:solidFill>
                  <a:srgbClr val="FFFFFF"/>
                </a:solidFill>
              </a:rPr>
              <a:t>Park County School District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FY 2025/2026</a:t>
            </a:r>
            <a:br>
              <a:rPr lang="en-US"/>
            </a:br>
            <a:r>
              <a:rPr lang="en-US"/>
              <a:t>Preliminary Budget</a:t>
            </a:r>
          </a:p>
        </p:txBody>
      </p:sp>
    </p:spTree>
    <p:extLst>
      <p:ext uri="{BB962C8B-B14F-4D97-AF65-F5344CB8AC3E}">
        <p14:creationId xmlns:p14="http://schemas.microsoft.com/office/powerpoint/2010/main" val="153127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7DF59-271D-B367-647F-69C0933E4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846" y="103595"/>
            <a:ext cx="5378307" cy="665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9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F8F84E5-5E61-FAAF-D23C-ECA9876C4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0303"/>
            <a:ext cx="6019800" cy="67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5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189206-4BFD-E6BA-97F6-4EE0F8ED2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9845"/>
            <a:ext cx="4419600" cy="639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8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D0A487-8382-9127-3991-35C844170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40265"/>
            <a:ext cx="4419600" cy="637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3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488CAE-7260-FF38-64B7-C9D4DED7D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84" y="364025"/>
            <a:ext cx="4620632" cy="612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66D6E8-8680-94B5-5F24-A46B1BB1F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80172"/>
            <a:ext cx="3810000" cy="676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774170-ACC4-0221-50F1-B4E738B2E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61925"/>
            <a:ext cx="37338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96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4A2319-FCC5-95DF-DC5E-03B6356D2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2400"/>
            <a:ext cx="4724400" cy="598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27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047EB-873A-03FC-49A3-781A0683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952" y="266700"/>
            <a:ext cx="5412096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62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FC366-6023-795A-099D-7186CE534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57200"/>
            <a:ext cx="782815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23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007620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11</Words>
  <Application>Microsoft Office PowerPoint</Application>
  <PresentationFormat>On-screen Show (4:3)</PresentationFormat>
  <Paragraphs>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Park County School District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Sarvey</dc:creator>
  <cp:lastModifiedBy>Dawn Solberg</cp:lastModifiedBy>
  <cp:revision>181</cp:revision>
  <cp:lastPrinted>2025-04-30T21:54:01Z</cp:lastPrinted>
  <dcterms:created xsi:type="dcterms:W3CDTF">2017-09-11T18:42:39Z</dcterms:created>
  <dcterms:modified xsi:type="dcterms:W3CDTF">2025-04-30T22:42:18Z</dcterms:modified>
</cp:coreProperties>
</file>