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48" r:id="rId1"/>
  </p:sldMasterIdLst>
  <p:notesMasterIdLst>
    <p:notesMasterId r:id="rId11"/>
  </p:notesMasterIdLst>
  <p:handoutMasterIdLst>
    <p:handoutMasterId r:id="rId12"/>
  </p:handoutMasterIdLst>
  <p:sldIdLst>
    <p:sldId id="264" r:id="rId2"/>
    <p:sldId id="272" r:id="rId3"/>
    <p:sldId id="263" r:id="rId4"/>
    <p:sldId id="257" r:id="rId5"/>
    <p:sldId id="261" r:id="rId6"/>
    <p:sldId id="262" r:id="rId7"/>
    <p:sldId id="270" r:id="rId8"/>
    <p:sldId id="269" r:id="rId9"/>
    <p:sldId id="267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F08A6A-79E1-4C1C-861B-1CB0B0B9E769}">
          <p14:sldIdLst>
            <p14:sldId id="264"/>
            <p14:sldId id="272"/>
            <p14:sldId id="263"/>
            <p14:sldId id="257"/>
            <p14:sldId id="261"/>
            <p14:sldId id="262"/>
            <p14:sldId id="270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11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85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B8293-811A-4F63-B9F2-783086B55E68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F3FD0-288E-42FE-A276-E26549982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10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671A7-9B27-485B-B306-D86C0C75171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FB291-EB19-47C0-A64F-4A0F8470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3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4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5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6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0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31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8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9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2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A98E-ACD6-4A6D-9E70-EB66BE0DE5AB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  <p:sldLayoutId id="2147484750" r:id="rId2"/>
    <p:sldLayoutId id="2147484751" r:id="rId3"/>
    <p:sldLayoutId id="2147484752" r:id="rId4"/>
    <p:sldLayoutId id="2147484753" r:id="rId5"/>
    <p:sldLayoutId id="2147484754" r:id="rId6"/>
    <p:sldLayoutId id="2147484755" r:id="rId7"/>
    <p:sldLayoutId id="2147484756" r:id="rId8"/>
    <p:sldLayoutId id="2147484757" r:id="rId9"/>
    <p:sldLayoutId id="2147484758" r:id="rId10"/>
    <p:sldLayoutId id="21474847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133600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dirty="0">
                <a:latin typeface="+mn-lt"/>
              </a:rPr>
              <a:t>Park County School District 6 Budget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2286000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sz="3200" dirty="0"/>
              <a:t>April</a:t>
            </a:r>
            <a:r>
              <a:rPr lang="en-US" sz="3200" dirty="0">
                <a:solidFill>
                  <a:schemeClr val="tx1"/>
                </a:solidFill>
              </a:rPr>
              <a:t> 30, 2025</a:t>
            </a:r>
          </a:p>
        </p:txBody>
      </p:sp>
    </p:spTree>
    <p:extLst>
      <p:ext uri="{BB962C8B-B14F-4D97-AF65-F5344CB8AC3E}">
        <p14:creationId xmlns:p14="http://schemas.microsoft.com/office/powerpoint/2010/main" val="312799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BDAC1-EC37-EC6B-1FC7-80A35CAD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50" y="0"/>
            <a:ext cx="8728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DB6EAD-5108-9BA5-B1BA-CB81F5F1C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672008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6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3CEAEC-9E39-38A7-F3EA-89E33D3B4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6386"/>
            <a:ext cx="8382000" cy="636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33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BE2E04-94C3-7440-ACAA-8C9CF4195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86800" cy="60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5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B089F-2479-EEFF-DA01-598131AF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152400"/>
            <a:ext cx="85366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93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37AAC-383B-5E4B-F353-595F01710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152400"/>
            <a:ext cx="9029700" cy="44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3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18BFA1-C322-0945-86B9-6EF811D2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28600"/>
            <a:ext cx="730817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44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54182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9548</TotalTime>
  <Words>13</Words>
  <Application>Microsoft Office PowerPoint</Application>
  <PresentationFormat>On-screen Show (4:3)</PresentationFormat>
  <Paragraphs>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 Park County School District 6 Budget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Sarvey</dc:creator>
  <cp:lastModifiedBy>Dawn Solberg</cp:lastModifiedBy>
  <cp:revision>566</cp:revision>
  <cp:lastPrinted>2025-05-09T19:39:26Z</cp:lastPrinted>
  <dcterms:created xsi:type="dcterms:W3CDTF">2017-09-11T18:42:39Z</dcterms:created>
  <dcterms:modified xsi:type="dcterms:W3CDTF">2025-05-09T20:16:09Z</dcterms:modified>
</cp:coreProperties>
</file>